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6" r:id="rId3"/>
    <p:sldId id="285" r:id="rId4"/>
    <p:sldId id="282" r:id="rId5"/>
    <p:sldId id="278" r:id="rId6"/>
    <p:sldId id="281" r:id="rId7"/>
    <p:sldId id="283" r:id="rId8"/>
    <p:sldId id="277" r:id="rId9"/>
    <p:sldId id="279" r:id="rId10"/>
    <p:sldId id="280" r:id="rId11"/>
    <p:sldId id="28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91700-EA55-4A70-A1D9-AC400696CA2D}" v="5" dt="2023-07-03T15:40:16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Carre" userId="d643a14f71125ba9" providerId="LiveId" clId="{A5291700-EA55-4A70-A1D9-AC400696CA2D}"/>
    <pc:docChg chg="custSel addSld delSld modSld">
      <pc:chgData name="Pascal Carre" userId="d643a14f71125ba9" providerId="LiveId" clId="{A5291700-EA55-4A70-A1D9-AC400696CA2D}" dt="2023-07-03T15:43:39.560" v="383" actId="1036"/>
      <pc:docMkLst>
        <pc:docMk/>
      </pc:docMkLst>
      <pc:sldChg chg="del">
        <pc:chgData name="Pascal Carre" userId="d643a14f71125ba9" providerId="LiveId" clId="{A5291700-EA55-4A70-A1D9-AC400696CA2D}" dt="2023-07-03T15:41:43.213" v="379" actId="47"/>
        <pc:sldMkLst>
          <pc:docMk/>
          <pc:sldMk cId="0" sldId="256"/>
        </pc:sldMkLst>
      </pc:sldChg>
      <pc:sldChg chg="addSp delSp modSp mod">
        <pc:chgData name="Pascal Carre" userId="d643a14f71125ba9" providerId="LiveId" clId="{A5291700-EA55-4A70-A1D9-AC400696CA2D}" dt="2023-07-03T15:41:35.893" v="378" actId="732"/>
        <pc:sldMkLst>
          <pc:docMk/>
          <pc:sldMk cId="0" sldId="276"/>
        </pc:sldMkLst>
        <pc:spChg chg="del">
          <ac:chgData name="Pascal Carre" userId="d643a14f71125ba9" providerId="LiveId" clId="{A5291700-EA55-4A70-A1D9-AC400696CA2D}" dt="2023-07-03T15:39:47.211" v="355" actId="478"/>
          <ac:spMkLst>
            <pc:docMk/>
            <pc:sldMk cId="0" sldId="276"/>
            <ac:spMk id="6" creationId="{826A2095-0AE0-8589-57FA-8C28E7B2B370}"/>
          </ac:spMkLst>
        </pc:spChg>
        <pc:spChg chg="del mod">
          <ac:chgData name="Pascal Carre" userId="d643a14f71125ba9" providerId="LiveId" clId="{A5291700-EA55-4A70-A1D9-AC400696CA2D}" dt="2023-07-03T15:40:01.328" v="363" actId="478"/>
          <ac:spMkLst>
            <pc:docMk/>
            <pc:sldMk cId="0" sldId="276"/>
            <ac:spMk id="8" creationId="{9A464630-59DD-10E4-095C-D601B868F87D}"/>
          </ac:spMkLst>
        </pc:spChg>
        <pc:spChg chg="del mod">
          <ac:chgData name="Pascal Carre" userId="d643a14f71125ba9" providerId="LiveId" clId="{A5291700-EA55-4A70-A1D9-AC400696CA2D}" dt="2023-07-03T15:40:03.826" v="364" actId="478"/>
          <ac:spMkLst>
            <pc:docMk/>
            <pc:sldMk cId="0" sldId="276"/>
            <ac:spMk id="10" creationId="{093FD739-72A0-0890-3E57-271A274D960A}"/>
          </ac:spMkLst>
        </pc:spChg>
        <pc:spChg chg="del">
          <ac:chgData name="Pascal Carre" userId="d643a14f71125ba9" providerId="LiveId" clId="{A5291700-EA55-4A70-A1D9-AC400696CA2D}" dt="2023-07-03T15:22:40.504" v="345" actId="478"/>
          <ac:spMkLst>
            <pc:docMk/>
            <pc:sldMk cId="0" sldId="276"/>
            <ac:spMk id="12" creationId="{7382B97B-7161-2410-0AC0-EA13869686E9}"/>
          </ac:spMkLst>
        </pc:spChg>
        <pc:spChg chg="del mod">
          <ac:chgData name="Pascal Carre" userId="d643a14f71125ba9" providerId="LiveId" clId="{A5291700-EA55-4A70-A1D9-AC400696CA2D}" dt="2023-07-03T15:39:51.498" v="357" actId="478"/>
          <ac:spMkLst>
            <pc:docMk/>
            <pc:sldMk cId="0" sldId="276"/>
            <ac:spMk id="15" creationId="{6784FCE7-C4AB-0B79-B991-C190294EB380}"/>
          </ac:spMkLst>
        </pc:spChg>
        <pc:spChg chg="del">
          <ac:chgData name="Pascal Carre" userId="d643a14f71125ba9" providerId="LiveId" clId="{A5291700-EA55-4A70-A1D9-AC400696CA2D}" dt="2023-07-03T15:39:55.083" v="359" actId="478"/>
          <ac:spMkLst>
            <pc:docMk/>
            <pc:sldMk cId="0" sldId="276"/>
            <ac:spMk id="17" creationId="{E109D0D8-1BD7-9280-4BCA-BDEFE2C2C7D8}"/>
          </ac:spMkLst>
        </pc:spChg>
        <pc:spChg chg="del mod">
          <ac:chgData name="Pascal Carre" userId="d643a14f71125ba9" providerId="LiveId" clId="{A5291700-EA55-4A70-A1D9-AC400696CA2D}" dt="2023-07-03T15:40:12.833" v="369" actId="478"/>
          <ac:spMkLst>
            <pc:docMk/>
            <pc:sldMk cId="0" sldId="276"/>
            <ac:spMk id="19" creationId="{D5464F6C-49A5-5F46-7CB0-AE4D1C4983AA}"/>
          </ac:spMkLst>
        </pc:spChg>
        <pc:spChg chg="del">
          <ac:chgData name="Pascal Carre" userId="d643a14f71125ba9" providerId="LiveId" clId="{A5291700-EA55-4A70-A1D9-AC400696CA2D}" dt="2023-07-03T15:39:58.100" v="361" actId="478"/>
          <ac:spMkLst>
            <pc:docMk/>
            <pc:sldMk cId="0" sldId="276"/>
            <ac:spMk id="21" creationId="{8D23D0AE-1DF3-6B28-765D-63518BD72609}"/>
          </ac:spMkLst>
        </pc:spChg>
        <pc:picChg chg="del mod">
          <ac:chgData name="Pascal Carre" userId="d643a14f71125ba9" providerId="LiveId" clId="{A5291700-EA55-4A70-A1D9-AC400696CA2D}" dt="2023-07-03T15:40:08.798" v="367" actId="478"/>
          <ac:picMkLst>
            <pc:docMk/>
            <pc:sldMk cId="0" sldId="276"/>
            <ac:picMk id="2" creationId="{F33C9F5D-CD65-C6F0-D865-43D41B8C386E}"/>
          </ac:picMkLst>
        </pc:picChg>
        <pc:picChg chg="del">
          <ac:chgData name="Pascal Carre" userId="d643a14f71125ba9" providerId="LiveId" clId="{A5291700-EA55-4A70-A1D9-AC400696CA2D}" dt="2023-07-03T15:39:49.179" v="356" actId="478"/>
          <ac:picMkLst>
            <pc:docMk/>
            <pc:sldMk cId="0" sldId="276"/>
            <ac:picMk id="5" creationId="{1E820076-32AE-76A6-7CF6-EAF325503C79}"/>
          </ac:picMkLst>
        </pc:picChg>
        <pc:picChg chg="del">
          <ac:chgData name="Pascal Carre" userId="d643a14f71125ba9" providerId="LiveId" clId="{A5291700-EA55-4A70-A1D9-AC400696CA2D}" dt="2023-07-03T15:40:05.729" v="366" actId="478"/>
          <ac:picMkLst>
            <pc:docMk/>
            <pc:sldMk cId="0" sldId="276"/>
            <ac:picMk id="7" creationId="{33EF8F99-176A-1F8D-156B-12B808512725}"/>
          </ac:picMkLst>
        </pc:picChg>
        <pc:picChg chg="del mod">
          <ac:chgData name="Pascal Carre" userId="d643a14f71125ba9" providerId="LiveId" clId="{A5291700-EA55-4A70-A1D9-AC400696CA2D}" dt="2023-07-03T15:40:04.748" v="365" actId="478"/>
          <ac:picMkLst>
            <pc:docMk/>
            <pc:sldMk cId="0" sldId="276"/>
            <ac:picMk id="9" creationId="{A4DBBC1B-2256-67FB-A6CF-B3592EBA2A1F}"/>
          </ac:picMkLst>
        </pc:picChg>
        <pc:picChg chg="del">
          <ac:chgData name="Pascal Carre" userId="d643a14f71125ba9" providerId="LiveId" clId="{A5291700-EA55-4A70-A1D9-AC400696CA2D}" dt="2023-07-03T15:22:41.753" v="346" actId="478"/>
          <ac:picMkLst>
            <pc:docMk/>
            <pc:sldMk cId="0" sldId="276"/>
            <ac:picMk id="11" creationId="{027427BA-E39F-D099-A667-9E47B6B3F1D5}"/>
          </ac:picMkLst>
        </pc:picChg>
        <pc:picChg chg="del mod">
          <ac:chgData name="Pascal Carre" userId="d643a14f71125ba9" providerId="LiveId" clId="{A5291700-EA55-4A70-A1D9-AC400696CA2D}" dt="2023-07-03T15:39:52.566" v="358" actId="478"/>
          <ac:picMkLst>
            <pc:docMk/>
            <pc:sldMk cId="0" sldId="276"/>
            <ac:picMk id="14" creationId="{9CC349FC-09FF-2466-73C5-69DC0FC69410}"/>
          </ac:picMkLst>
        </pc:picChg>
        <pc:picChg chg="del">
          <ac:chgData name="Pascal Carre" userId="d643a14f71125ba9" providerId="LiveId" clId="{A5291700-EA55-4A70-A1D9-AC400696CA2D}" dt="2023-07-03T15:39:56.048" v="360" actId="478"/>
          <ac:picMkLst>
            <pc:docMk/>
            <pc:sldMk cId="0" sldId="276"/>
            <ac:picMk id="16" creationId="{FF1ADE20-9C92-6888-1F8C-EEC7B66FAE08}"/>
          </ac:picMkLst>
        </pc:picChg>
        <pc:picChg chg="del mod">
          <ac:chgData name="Pascal Carre" userId="d643a14f71125ba9" providerId="LiveId" clId="{A5291700-EA55-4A70-A1D9-AC400696CA2D}" dt="2023-07-03T15:40:13.918" v="370" actId="478"/>
          <ac:picMkLst>
            <pc:docMk/>
            <pc:sldMk cId="0" sldId="276"/>
            <ac:picMk id="18" creationId="{AC67016D-E89A-0708-641A-AF4960E21571}"/>
          </ac:picMkLst>
        </pc:picChg>
        <pc:picChg chg="del">
          <ac:chgData name="Pascal Carre" userId="d643a14f71125ba9" providerId="LiveId" clId="{A5291700-EA55-4A70-A1D9-AC400696CA2D}" dt="2023-07-03T15:39:59.030" v="362" actId="478"/>
          <ac:picMkLst>
            <pc:docMk/>
            <pc:sldMk cId="0" sldId="276"/>
            <ac:picMk id="20" creationId="{0F78A251-6206-5E0F-AFC8-DD99C841E317}"/>
          </ac:picMkLst>
        </pc:picChg>
        <pc:picChg chg="add mod ord modCrop">
          <ac:chgData name="Pascal Carre" userId="d643a14f71125ba9" providerId="LiveId" clId="{A5291700-EA55-4A70-A1D9-AC400696CA2D}" dt="2023-07-03T15:41:35.893" v="378" actId="732"/>
          <ac:picMkLst>
            <pc:docMk/>
            <pc:sldMk cId="0" sldId="276"/>
            <ac:picMk id="22" creationId="{0949B34F-7424-8FA3-21AC-019E6887DA8C}"/>
          </ac:picMkLst>
        </pc:picChg>
      </pc:sldChg>
      <pc:sldChg chg="addSp delSp modSp add mod">
        <pc:chgData name="Pascal Carre" userId="d643a14f71125ba9" providerId="LiveId" clId="{A5291700-EA55-4A70-A1D9-AC400696CA2D}" dt="2023-07-03T15:43:39.560" v="383" actId="1036"/>
        <pc:sldMkLst>
          <pc:docMk/>
          <pc:sldMk cId="1274198537" sldId="285"/>
        </pc:sldMkLst>
        <pc:spChg chg="mod">
          <ac:chgData name="Pascal Carre" userId="d643a14f71125ba9" providerId="LiveId" clId="{A5291700-EA55-4A70-A1D9-AC400696CA2D}" dt="2023-07-03T15:43:17.021" v="380" actId="14100"/>
          <ac:spMkLst>
            <pc:docMk/>
            <pc:sldMk cId="1274198537" sldId="285"/>
            <ac:spMk id="6" creationId="{826A2095-0AE0-8589-57FA-8C28E7B2B370}"/>
          </ac:spMkLst>
        </pc:spChg>
        <pc:spChg chg="del">
          <ac:chgData name="Pascal Carre" userId="d643a14f71125ba9" providerId="LiveId" clId="{A5291700-EA55-4A70-A1D9-AC400696CA2D}" dt="2023-07-03T15:02:10.723" v="1" actId="478"/>
          <ac:spMkLst>
            <pc:docMk/>
            <pc:sldMk cId="1274198537" sldId="285"/>
            <ac:spMk id="8" creationId="{9A464630-59DD-10E4-095C-D601B868F87D}"/>
          </ac:spMkLst>
        </pc:spChg>
        <pc:spChg chg="del">
          <ac:chgData name="Pascal Carre" userId="d643a14f71125ba9" providerId="LiveId" clId="{A5291700-EA55-4A70-A1D9-AC400696CA2D}" dt="2023-07-03T15:02:15.170" v="3" actId="478"/>
          <ac:spMkLst>
            <pc:docMk/>
            <pc:sldMk cId="1274198537" sldId="285"/>
            <ac:spMk id="10" creationId="{093FD739-72A0-0890-3E57-271A274D960A}"/>
          </ac:spMkLst>
        </pc:spChg>
        <pc:spChg chg="del">
          <ac:chgData name="Pascal Carre" userId="d643a14f71125ba9" providerId="LiveId" clId="{A5291700-EA55-4A70-A1D9-AC400696CA2D}" dt="2023-07-03T15:02:18.789" v="5" actId="478"/>
          <ac:spMkLst>
            <pc:docMk/>
            <pc:sldMk cId="1274198537" sldId="285"/>
            <ac:spMk id="12" creationId="{7382B97B-7161-2410-0AC0-EA13869686E9}"/>
          </ac:spMkLst>
        </pc:spChg>
        <pc:spChg chg="del mod">
          <ac:chgData name="Pascal Carre" userId="d643a14f71125ba9" providerId="LiveId" clId="{A5291700-EA55-4A70-A1D9-AC400696CA2D}" dt="2023-07-03T15:11:47.744" v="110" actId="478"/>
          <ac:spMkLst>
            <pc:docMk/>
            <pc:sldMk cId="1274198537" sldId="285"/>
            <ac:spMk id="15" creationId="{6784FCE7-C4AB-0B79-B991-C190294EB380}"/>
          </ac:spMkLst>
        </pc:spChg>
        <pc:spChg chg="del">
          <ac:chgData name="Pascal Carre" userId="d643a14f71125ba9" providerId="LiveId" clId="{A5291700-EA55-4A70-A1D9-AC400696CA2D}" dt="2023-07-03T15:02:27.023" v="9" actId="478"/>
          <ac:spMkLst>
            <pc:docMk/>
            <pc:sldMk cId="1274198537" sldId="285"/>
            <ac:spMk id="17" creationId="{E109D0D8-1BD7-9280-4BCA-BDEFE2C2C7D8}"/>
          </ac:spMkLst>
        </pc:spChg>
        <pc:spChg chg="del">
          <ac:chgData name="Pascal Carre" userId="d643a14f71125ba9" providerId="LiveId" clId="{A5291700-EA55-4A70-A1D9-AC400696CA2D}" dt="2023-07-03T15:02:22.643" v="7" actId="478"/>
          <ac:spMkLst>
            <pc:docMk/>
            <pc:sldMk cId="1274198537" sldId="285"/>
            <ac:spMk id="19" creationId="{D5464F6C-49A5-5F46-7CB0-AE4D1C4983AA}"/>
          </ac:spMkLst>
        </pc:spChg>
        <pc:spChg chg="del">
          <ac:chgData name="Pascal Carre" userId="d643a14f71125ba9" providerId="LiveId" clId="{A5291700-EA55-4A70-A1D9-AC400696CA2D}" dt="2023-07-03T15:02:33.877" v="11" actId="478"/>
          <ac:spMkLst>
            <pc:docMk/>
            <pc:sldMk cId="1274198537" sldId="285"/>
            <ac:spMk id="21" creationId="{8D23D0AE-1DF3-6B28-765D-63518BD72609}"/>
          </ac:spMkLst>
        </pc:spChg>
        <pc:spChg chg="add mod">
          <ac:chgData name="Pascal Carre" userId="d643a14f71125ba9" providerId="LiveId" clId="{A5291700-EA55-4A70-A1D9-AC400696CA2D}" dt="2023-07-03T15:43:25.750" v="381" actId="14100"/>
          <ac:spMkLst>
            <pc:docMk/>
            <pc:sldMk cId="1274198537" sldId="285"/>
            <ac:spMk id="23" creationId="{8426C44B-A52C-1F72-2541-A04483F97843}"/>
          </ac:spMkLst>
        </pc:spChg>
        <pc:picChg chg="mod">
          <ac:chgData name="Pascal Carre" userId="d643a14f71125ba9" providerId="LiveId" clId="{A5291700-EA55-4A70-A1D9-AC400696CA2D}" dt="2023-07-03T15:43:39.560" v="383" actId="1036"/>
          <ac:picMkLst>
            <pc:docMk/>
            <pc:sldMk cId="1274198537" sldId="285"/>
            <ac:picMk id="2" creationId="{F33C9F5D-CD65-C6F0-D865-43D41B8C386E}"/>
          </ac:picMkLst>
        </pc:picChg>
        <pc:picChg chg="del">
          <ac:chgData name="Pascal Carre" userId="d643a14f71125ba9" providerId="LiveId" clId="{A5291700-EA55-4A70-A1D9-AC400696CA2D}" dt="2023-07-03T15:02:11.818" v="2" actId="478"/>
          <ac:picMkLst>
            <pc:docMk/>
            <pc:sldMk cId="1274198537" sldId="285"/>
            <ac:picMk id="7" creationId="{33EF8F99-176A-1F8D-156B-12B808512725}"/>
          </ac:picMkLst>
        </pc:picChg>
        <pc:picChg chg="del">
          <ac:chgData name="Pascal Carre" userId="d643a14f71125ba9" providerId="LiveId" clId="{A5291700-EA55-4A70-A1D9-AC400696CA2D}" dt="2023-07-03T15:02:16.311" v="4" actId="478"/>
          <ac:picMkLst>
            <pc:docMk/>
            <pc:sldMk cId="1274198537" sldId="285"/>
            <ac:picMk id="9" creationId="{A4DBBC1B-2256-67FB-A6CF-B3592EBA2A1F}"/>
          </ac:picMkLst>
        </pc:picChg>
        <pc:picChg chg="del">
          <ac:chgData name="Pascal Carre" userId="d643a14f71125ba9" providerId="LiveId" clId="{A5291700-EA55-4A70-A1D9-AC400696CA2D}" dt="2023-07-03T15:02:19.744" v="6" actId="478"/>
          <ac:picMkLst>
            <pc:docMk/>
            <pc:sldMk cId="1274198537" sldId="285"/>
            <ac:picMk id="11" creationId="{027427BA-E39F-D099-A667-9E47B6B3F1D5}"/>
          </ac:picMkLst>
        </pc:picChg>
        <pc:picChg chg="del mod">
          <ac:chgData name="Pascal Carre" userId="d643a14f71125ba9" providerId="LiveId" clId="{A5291700-EA55-4A70-A1D9-AC400696CA2D}" dt="2023-07-03T15:11:49.288" v="111" actId="478"/>
          <ac:picMkLst>
            <pc:docMk/>
            <pc:sldMk cId="1274198537" sldId="285"/>
            <ac:picMk id="14" creationId="{9CC349FC-09FF-2466-73C5-69DC0FC69410}"/>
          </ac:picMkLst>
        </pc:picChg>
        <pc:picChg chg="del">
          <ac:chgData name="Pascal Carre" userId="d643a14f71125ba9" providerId="LiveId" clId="{A5291700-EA55-4A70-A1D9-AC400696CA2D}" dt="2023-07-03T15:02:28.076" v="10" actId="478"/>
          <ac:picMkLst>
            <pc:docMk/>
            <pc:sldMk cId="1274198537" sldId="285"/>
            <ac:picMk id="16" creationId="{FF1ADE20-9C92-6888-1F8C-EEC7B66FAE08}"/>
          </ac:picMkLst>
        </pc:picChg>
        <pc:picChg chg="del">
          <ac:chgData name="Pascal Carre" userId="d643a14f71125ba9" providerId="LiveId" clId="{A5291700-EA55-4A70-A1D9-AC400696CA2D}" dt="2023-07-03T15:02:23.802" v="8" actId="478"/>
          <ac:picMkLst>
            <pc:docMk/>
            <pc:sldMk cId="1274198537" sldId="285"/>
            <ac:picMk id="18" creationId="{AC67016D-E89A-0708-641A-AF4960E21571}"/>
          </ac:picMkLst>
        </pc:picChg>
        <pc:picChg chg="del">
          <ac:chgData name="Pascal Carre" userId="d643a14f71125ba9" providerId="LiveId" clId="{A5291700-EA55-4A70-A1D9-AC400696CA2D}" dt="2023-07-03T15:02:34.943" v="12" actId="478"/>
          <ac:picMkLst>
            <pc:docMk/>
            <pc:sldMk cId="1274198537" sldId="285"/>
            <ac:picMk id="20" creationId="{0F78A251-6206-5E0F-AFC8-DD99C841E317}"/>
          </ac:picMkLst>
        </pc:picChg>
        <pc:picChg chg="add mod">
          <ac:chgData name="Pascal Carre" userId="d643a14f71125ba9" providerId="LiveId" clId="{A5291700-EA55-4A70-A1D9-AC400696CA2D}" dt="2023-07-03T15:20:54.856" v="300" actId="1076"/>
          <ac:picMkLst>
            <pc:docMk/>
            <pc:sldMk cId="1274198537" sldId="285"/>
            <ac:picMk id="22" creationId="{F2B618E3-02A0-67F9-153A-78D71674E216}"/>
          </ac:picMkLst>
        </pc:picChg>
        <pc:picChg chg="add del mod">
          <ac:chgData name="Pascal Carre" userId="d643a14f71125ba9" providerId="LiveId" clId="{A5291700-EA55-4A70-A1D9-AC400696CA2D}" dt="2023-07-03T15:19:14.597" v="294" actId="478"/>
          <ac:picMkLst>
            <pc:docMk/>
            <pc:sldMk cId="1274198537" sldId="285"/>
            <ac:picMk id="24" creationId="{7370BF41-800E-338B-3FB1-D15C394DEFB3}"/>
          </ac:picMkLst>
        </pc:picChg>
        <pc:picChg chg="add mod">
          <ac:chgData name="Pascal Carre" userId="d643a14f71125ba9" providerId="LiveId" clId="{A5291700-EA55-4A70-A1D9-AC400696CA2D}" dt="2023-07-03T15:19:34.009" v="296" actId="1076"/>
          <ac:picMkLst>
            <pc:docMk/>
            <pc:sldMk cId="1274198537" sldId="285"/>
            <ac:picMk id="25" creationId="{8E7C905E-0CB0-97E7-161A-BE5617CEBCAC}"/>
          </ac:picMkLst>
        </pc:picChg>
        <pc:picChg chg="add mod modCrop">
          <ac:chgData name="Pascal Carre" userId="d643a14f71125ba9" providerId="LiveId" clId="{A5291700-EA55-4A70-A1D9-AC400696CA2D}" dt="2023-07-03T15:20:16.781" v="299" actId="732"/>
          <ac:picMkLst>
            <pc:docMk/>
            <pc:sldMk cId="1274198537" sldId="285"/>
            <ac:picMk id="26" creationId="{8B2D3AA5-EBA6-D944-4AE6-761100EFBDDC}"/>
          </ac:picMkLst>
        </pc:picChg>
      </pc:sldChg>
      <pc:sldChg chg="add">
        <pc:chgData name="Pascal Carre" userId="d643a14f71125ba9" providerId="LiveId" clId="{A5291700-EA55-4A70-A1D9-AC400696CA2D}" dt="2023-07-03T15:39:40.029" v="354" actId="2890"/>
        <pc:sldMkLst>
          <pc:docMk/>
          <pc:sldMk cId="2314380949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666A-B9E2-15C2-3F8D-02DD3A47CA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E0FBC7-5153-86F9-C742-1EAAED4BAC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D6D36-E8E5-D5CC-DC56-FC4638B427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0E8B9-96D8-4E65-89E0-FC5F5AEEE10E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E3995D-AACC-FD37-80E2-A2708CA860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8A175-C919-A421-F6BC-F6D580E2E9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849C77-35A0-446E-BBDF-BF620137888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8181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B2C7B-210E-5367-2BD8-3E70FFE4A6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F19A08-1D80-9F30-C0E5-C63FAF5293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EFE29-2330-C0CD-7020-838A8828C6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8618F-2B70-41D6-89D6-9B913B680546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D9968-B60F-4373-5779-44D65E1F38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808EC-DBBB-67D5-FE29-E3ABB39D8E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282F1-2041-4617-8F98-82EE8AA243A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8A0B6B-BC89-4091-7651-F959AC9CCAE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4F02D6-6F0E-39D8-2896-F6700411AE7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3B74A-93A3-9754-58DF-2B3AF942AE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3CC2F-5FA8-4C4A-AD43-1B87E8D8E818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58001B-84D0-E81E-0073-B554925654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EC01B-E1EA-DB83-6074-967E0435B6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1A7BB-8A64-4F1F-80F3-C1DE067052D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7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6044E-AFF6-96BC-F20B-BE8250200E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263D82-8483-ECC6-BC60-D520EA8DCF8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6FA95-4450-BC74-D43D-B9DDFBC5AC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219178-31D6-43C2-BBC8-D15DB8E4225D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EEEFB0-06B7-CD6F-156A-43811E39D5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E49CE-4D74-2321-DE42-8F67514B12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EB209E-7E3E-4AC0-9415-B3A278B7B91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605FF-C36F-7E45-78AC-5B7C8166C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61BC8-45A6-899C-3C81-0DEDA4C21D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1C29F-EDC7-B545-BCB7-8CB1773016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E150A-5F21-45D5-A029-6C88C600A0B2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2FC54B-A277-AA41-EF11-09094D9DB0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76E131-3046-1E37-AAB5-7012B91F37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705C1-6AE3-4291-B00D-C1BE981B14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09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4983C-495B-B9D4-8D1A-E51D71BDF3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E7CC9-EDE8-AC7E-9BDD-E1B5F4EC11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3BA80A-E067-C914-381C-D3ED0CABCE6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41EDF7-42D8-07F8-DBDD-7568C8B7A7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3BCF9F-D2C5-45D6-BC20-E4DEAC7D4FFD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B5EC53-3123-7060-AC71-5B5427CB26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696809-4A95-083D-CB3D-2B21B751A6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A0785-5729-49C7-8541-BA6F994F2E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58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DE6F2-3C88-AEF6-8917-CAA275810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21C3F0-F349-C481-23DB-3B2C860448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C53DD0-3ECC-977C-6DC3-E4B4BA307C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2A113B-18DB-D424-D56F-7998F763EA2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C3E008-7757-135E-2376-1342EA9D6E0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666C37-E356-7130-A464-B34FCA74A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233AD9-42B5-4C46-AEED-7920EA1BD49B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2F5DE1-ADB6-4CD0-7DB5-684745DBC3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E94CCB-2A26-30FF-80FA-02964A2E72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153-69EE-4654-B1F1-63E92827FEC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0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E6264-2507-615F-AC27-600EFAF2DF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BAF108-2B9F-C956-76EB-719F9E4C16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CAE84-D9E4-43AE-9267-D18C188C0A6F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FC9624-C2F4-8ED6-805E-EC12A6980A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4A375D-AFFE-726C-E98B-7A031E08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6D50EB-13C7-4DBB-9F40-2039C73D17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52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A4F95D-5427-EEB0-4B4A-0F40373B6A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D931E-7373-4AB2-91C6-A0014333CA6A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748A37-41DF-826F-E536-B58E9EECD1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67F896-2D0B-680E-DE88-69EEBE2EF1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182DD7-01F1-494D-93B0-5162AB799C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86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FF6A5-2BFB-000F-6D38-468A9267DB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5AC4-6F61-F31E-FCBA-4B4C53EF64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D7162-2B68-74A2-97B7-584860EC7B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67E691-F916-423B-DE7E-6E951A6E24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D38A9C-0C7E-4689-A196-308DBBA0D987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D40668-E0C4-301D-2627-9C3692CE2E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3D763F-2F68-40EA-625D-43CA6C5018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FACE7B-A6DA-4600-801B-FE602BD2205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6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9EB5A-FD98-7EA6-9D80-9D754F376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45B5FA-16E4-AB91-0F90-29FE175190F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1FCC8B-8165-0645-26D5-67D6433AFD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99809B-2AFE-A340-F124-CC197E6E76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64EB4-A435-481A-96EB-48B18679E364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6E8D3E-07C8-EFCE-7453-83D882734C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70596-9515-E9BA-B815-211A0FA738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B5A4E-9977-4F54-9DAE-11C57C047F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7F55C5-8617-7FDC-3DC5-6A42D1FBC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7E708D-9C99-66B1-8477-E8CB4C953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D7D494-C5DA-BF2B-D59D-1BE03B6AED8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F32C2B6-9D9F-4825-B666-8EB62BF70D4E}" type="datetime1">
              <a:rPr lang="fr-FR"/>
              <a:pPr lvl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84816C-3B4D-AF1F-D46C-D7403B2C71F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D0887-8A27-06C9-B84B-D6539BA6EC6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7E139D7-1FEE-474A-AC1E-AECED4BF7B5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sv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carte, plein air, sol, art&#10;&#10;Description générée automatiquement">
            <a:extLst>
              <a:ext uri="{FF2B5EF4-FFF2-40B4-BE49-F238E27FC236}">
                <a16:creationId xmlns:a16="http://schemas.microsoft.com/office/drawing/2014/main" id="{0949B34F-7424-8FA3-21AC-019E6887D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62"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66E8EA77-DCBF-E67F-65D3-5D9D7F7805C9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7E545BE-A341-60B6-923C-D0946EC459C2}"/>
              </a:ext>
            </a:extLst>
          </p:cNvPr>
          <p:cNvSpPr txBox="1"/>
          <p:nvPr/>
        </p:nvSpPr>
        <p:spPr>
          <a:xfrm>
            <a:off x="2248043" y="459614"/>
            <a:ext cx="8364538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>
                <a:solidFill>
                  <a:srgbClr val="000000"/>
                </a:solidFill>
                <a:uFillTx/>
                <a:latin typeface="DM Sans Bold"/>
              </a:rPr>
              <a:t>SUR-TOITURE ET DOUBLE TOIT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224583A-D534-77AE-4BD9-A5DE1401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C611B6E0-AACA-8957-F6F4-6B3292854BCF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F20BBA10-824E-22DA-45BF-E446F2F0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F0EFD54-2119-287D-3EFF-C6B22472FB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0DE69C4-A14E-69BE-7BB8-5E5B4B55242E}"/>
              </a:ext>
            </a:extLst>
          </p:cNvPr>
          <p:cNvSpPr txBox="1"/>
          <p:nvPr/>
        </p:nvSpPr>
        <p:spPr>
          <a:xfrm>
            <a:off x="1001898" y="1671760"/>
            <a:ext cx="9908758" cy="2289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 pitchFamily="2"/>
                <a:ea typeface="Times New Roman" pitchFamily="18"/>
                <a:cs typeface="Times New Roman" pitchFamily="18"/>
              </a:rPr>
              <a:t>VILLAGE D’ENFANTS, FORMOSO DO ARAGUAIA, BRESIL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Aleph Zero + Rosenbaum: Gustavo Utrabo, Petro Duschenes, Marcelo Rosenbaum and Adriana Benguela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, architectes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Prix international d’architecture  RIBA* 2018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40C28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*(Royal Institute of British Architects)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6" name="Image 7" descr="Une image contenant plafond, Faisceau, bâtiment, toit&#10;&#10;Description générée automatiquement">
            <a:extLst>
              <a:ext uri="{FF2B5EF4-FFF2-40B4-BE49-F238E27FC236}">
                <a16:creationId xmlns:a16="http://schemas.microsoft.com/office/drawing/2014/main" id="{28B6F320-78BF-E107-C679-687223BAB5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749"/>
          <a:stretch>
            <a:fillRect/>
          </a:stretch>
        </p:blipFill>
        <p:spPr>
          <a:xfrm>
            <a:off x="0" y="3798655"/>
            <a:ext cx="6096003" cy="29377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8" descr="Children Village de Aleph Zero + Rosenbaum | Écoles">
            <a:extLst>
              <a:ext uri="{FF2B5EF4-FFF2-40B4-BE49-F238E27FC236}">
                <a16:creationId xmlns:a16="http://schemas.microsoft.com/office/drawing/2014/main" id="{23820F40-2970-7D68-B77A-711823B8D8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773" b="1959"/>
          <a:stretch>
            <a:fillRect/>
          </a:stretch>
        </p:blipFill>
        <p:spPr>
          <a:xfrm>
            <a:off x="6087124" y="3799103"/>
            <a:ext cx="6096003" cy="28502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A1F53D3-AC34-2402-712E-9E2EAAEE6D1A}"/>
              </a:ext>
            </a:extLst>
          </p:cNvPr>
          <p:cNvSpPr txBox="1"/>
          <p:nvPr/>
        </p:nvSpPr>
        <p:spPr>
          <a:xfrm>
            <a:off x="2248043" y="459614"/>
            <a:ext cx="8121069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D53FA9C6-4987-A654-6A56-31BE49AC3BD1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9DBBD21F-EDBD-BC9F-34DF-3B0AC83D11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8543171-3514-FDAE-3E9C-B9D78D60EA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5C826-FB26-9724-5B25-7EDE736B1FFA}"/>
              </a:ext>
            </a:extLst>
          </p:cNvPr>
          <p:cNvSpPr txBox="1"/>
          <p:nvPr/>
        </p:nvSpPr>
        <p:spPr>
          <a:xfrm>
            <a:off x="2248043" y="459614"/>
            <a:ext cx="8121069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7A490FA-9B0C-7F15-0C12-43853D8ECB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10935" y="2191451"/>
            <a:ext cx="6068122" cy="40454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F9602804-0F22-EC55-41BF-484D6458EF47}"/>
              </a:ext>
            </a:extLst>
          </p:cNvPr>
          <p:cNvSpPr txBox="1"/>
          <p:nvPr/>
        </p:nvSpPr>
        <p:spPr>
          <a:xfrm>
            <a:off x="931334" y="1566330"/>
            <a:ext cx="140294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DM Sans" pitchFamily="2"/>
              </a:rPr>
              <a:t>merci</a:t>
            </a:r>
          </a:p>
        </p:txBody>
      </p:sp>
      <p:pic>
        <p:nvPicPr>
          <p:cNvPr id="8" name="Picture 2" descr="2013/19/1 Architectural model, Villa Shodhan, scale 1:25, MDF wood, designed by Le Corbusier, Chandigarh, India, 1951-1956, made by Iain Scott-Stevenson, mixed media, Powerhouse Museum, Sydney, New South Wales, Australia, 2011-2012. Click to enlarge.">
            <a:extLst>
              <a:ext uri="{FF2B5EF4-FFF2-40B4-BE49-F238E27FC236}">
                <a16:creationId xmlns:a16="http://schemas.microsoft.com/office/drawing/2014/main" id="{DCCDD943-50C3-27D3-3EBD-B931FB0E55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57" y="2191451"/>
            <a:ext cx="6208602" cy="40454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oneTexte 7">
            <a:extLst>
              <a:ext uri="{FF2B5EF4-FFF2-40B4-BE49-F238E27FC236}">
                <a16:creationId xmlns:a16="http://schemas.microsoft.com/office/drawing/2014/main" id="{3911BD18-77B6-A81D-0308-DCAEAA32BADC}"/>
              </a:ext>
            </a:extLst>
          </p:cNvPr>
          <p:cNvSpPr txBox="1"/>
          <p:nvPr/>
        </p:nvSpPr>
        <p:spPr>
          <a:xfrm>
            <a:off x="77751" y="6182285"/>
            <a:ext cx="565375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Villa Shodhan, Le Corbusier, Ahmedabad, Inde, 1951-54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3C9F5D-CD65-C6F0-D865-43D41B8C38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64333" y="-1814857"/>
            <a:ext cx="16260107" cy="8734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66E8EA77-DCBF-E67F-65D3-5D9D7F7805C9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7E545BE-A341-60B6-923C-D0946EC459C2}"/>
              </a:ext>
            </a:extLst>
          </p:cNvPr>
          <p:cNvSpPr txBox="1"/>
          <p:nvPr/>
        </p:nvSpPr>
        <p:spPr>
          <a:xfrm>
            <a:off x="2248043" y="459614"/>
            <a:ext cx="8364538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>
                <a:solidFill>
                  <a:srgbClr val="000000"/>
                </a:solidFill>
                <a:uFillTx/>
                <a:latin typeface="DM Sans Bold"/>
              </a:rPr>
              <a:t>SUR-TOITURE ET DOUBLE TOIT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E820076-32AE-76A6-7CF6-EAF325503C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26A2095-0AE0-8589-57FA-8C28E7B2B370}"/>
              </a:ext>
            </a:extLst>
          </p:cNvPr>
          <p:cNvSpPr txBox="1"/>
          <p:nvPr/>
        </p:nvSpPr>
        <p:spPr>
          <a:xfrm>
            <a:off x="1001898" y="1671760"/>
            <a:ext cx="4418472" cy="57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Produire de l’ombre grâce à un effet de « pare-soleil »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3EF8F99-176A-1F8D-156B-12B8085127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6095993" y="1495848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A464630-59DD-10E4-095C-D601B868F87D}"/>
              </a:ext>
            </a:extLst>
          </p:cNvPr>
          <p:cNvSpPr txBox="1"/>
          <p:nvPr/>
        </p:nvSpPr>
        <p:spPr>
          <a:xfrm>
            <a:off x="6379814" y="1691319"/>
            <a:ext cx="5313422" cy="8563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 dirty="0">
                <a:solidFill>
                  <a:srgbClr val="000000"/>
                </a:solidFill>
                <a:uFillTx/>
                <a:latin typeface="DM Sans"/>
              </a:rPr>
              <a:t>Disposer deux toits directement l’un au-dessus de l’autre séparés par une lame d’air ou un matériau d’isolation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4DBBC1B-2256-67FB-A6CF-B3592EBA2A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6095993" y="3109681"/>
            <a:ext cx="595274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093FD739-72A0-0890-3E57-271A274D960A}"/>
              </a:ext>
            </a:extLst>
          </p:cNvPr>
          <p:cNvSpPr txBox="1"/>
          <p:nvPr/>
        </p:nvSpPr>
        <p:spPr>
          <a:xfrm>
            <a:off x="6379813" y="3287706"/>
            <a:ext cx="5210388" cy="57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 dirty="0">
                <a:solidFill>
                  <a:srgbClr val="000000"/>
                </a:solidFill>
                <a:uFillTx/>
                <a:latin typeface="DM Sans"/>
              </a:rPr>
              <a:t>La toiture supérieure protège la toiture inférieure du rayonnement solaire direct 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224583A-D534-77AE-4BD9-A5DE14019E4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9CC349FC-09FF-2466-73C5-69DC0FC694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718077" y="2540499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784FCE7-C4AB-0B79-B991-C190294EB380}"/>
              </a:ext>
            </a:extLst>
          </p:cNvPr>
          <p:cNvSpPr txBox="1"/>
          <p:nvPr/>
        </p:nvSpPr>
        <p:spPr>
          <a:xfrm>
            <a:off x="1001898" y="2735961"/>
            <a:ext cx="4810283" cy="5742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 dirty="0">
                <a:solidFill>
                  <a:srgbClr val="000000"/>
                </a:solidFill>
                <a:uFillTx/>
                <a:latin typeface="DM Sans"/>
              </a:rPr>
              <a:t>Toiture double peau ventilée ou isolée 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F1ADE20-9C92-6888-1F8C-EEC7B66FAE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718077" y="3509210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E109D0D8-1BD7-9280-4BCA-BDEFE2C2C7D8}"/>
              </a:ext>
            </a:extLst>
          </p:cNvPr>
          <p:cNvSpPr txBox="1"/>
          <p:nvPr/>
        </p:nvSpPr>
        <p:spPr>
          <a:xfrm>
            <a:off x="1001898" y="3704682"/>
            <a:ext cx="4810283" cy="57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Permet de réduire le flux de chaleur entrant dans le bâtiment 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AC67016D-E89A-0708-641A-AF4960E215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6136467" y="4535520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D5464F6C-49A5-5F46-7CB0-AE4D1C4983AA}"/>
              </a:ext>
            </a:extLst>
          </p:cNvPr>
          <p:cNvSpPr txBox="1"/>
          <p:nvPr/>
        </p:nvSpPr>
        <p:spPr>
          <a:xfrm>
            <a:off x="6420288" y="4713545"/>
            <a:ext cx="5161056" cy="8563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 dirty="0">
                <a:solidFill>
                  <a:srgbClr val="000000"/>
                </a:solidFill>
                <a:uFillTx/>
                <a:latin typeface="DM Sans"/>
              </a:rPr>
              <a:t>Procédé utilisable dans le cadre d’une réhabilitation ou d’une construction neuve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0F78A251-6206-5E0F-AFC8-DD99C841E3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758540" y="4545308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8D23D0AE-1DF3-6B28-765D-63518BD72609}"/>
              </a:ext>
            </a:extLst>
          </p:cNvPr>
          <p:cNvSpPr txBox="1"/>
          <p:nvPr/>
        </p:nvSpPr>
        <p:spPr>
          <a:xfrm>
            <a:off x="1042361" y="4740779"/>
            <a:ext cx="4810283" cy="2921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Gain de température de 5° et plus</a:t>
            </a:r>
          </a:p>
        </p:txBody>
      </p:sp>
    </p:spTree>
    <p:extLst>
      <p:ext uri="{BB962C8B-B14F-4D97-AF65-F5344CB8AC3E}">
        <p14:creationId xmlns:p14="http://schemas.microsoft.com/office/powerpoint/2010/main" val="231438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3C9F5D-CD65-C6F0-D865-43D41B8C38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86023" y="-1802169"/>
            <a:ext cx="16260107" cy="8734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66E8EA77-DCBF-E67F-65D3-5D9D7F7805C9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7E545BE-A341-60B6-923C-D0946EC459C2}"/>
              </a:ext>
            </a:extLst>
          </p:cNvPr>
          <p:cNvSpPr txBox="1"/>
          <p:nvPr/>
        </p:nvSpPr>
        <p:spPr>
          <a:xfrm>
            <a:off x="2248043" y="459614"/>
            <a:ext cx="8364538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>
                <a:solidFill>
                  <a:srgbClr val="000000"/>
                </a:solidFill>
                <a:uFillTx/>
                <a:latin typeface="DM Sans Bold"/>
              </a:rPr>
              <a:t>SUR-TOITURE ET DOUBLE TOIT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E820076-32AE-76A6-7CF6-EAF325503C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26A2095-0AE0-8589-57FA-8C28E7B2B370}"/>
              </a:ext>
            </a:extLst>
          </p:cNvPr>
          <p:cNvSpPr txBox="1"/>
          <p:nvPr/>
        </p:nvSpPr>
        <p:spPr>
          <a:xfrm>
            <a:off x="1001896" y="1671760"/>
            <a:ext cx="5532253" cy="18053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DM Sans" pitchFamily="2" charset="0"/>
                <a:cs typeface="Times New Roman" panose="02020603050405020304" pitchFamily="18" charset="0"/>
              </a:rPr>
              <a:t>Une sur-toiture consiste à installer une nouvelle toiture sur la toiture existante en laissant un espace suffisant pour installer une isolation thermique par l’extérieur. (zones tempérées)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99" b="0" i="0" u="none" strike="noStrike" kern="1200" cap="none" spc="0" baseline="0" dirty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224583A-D534-77AE-4BD9-A5DE14019E4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F2B618E3-02A0-67F9-153A-78D71674E21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99991">
            <a:off x="718077" y="429561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xtBox 6">
            <a:extLst>
              <a:ext uri="{FF2B5EF4-FFF2-40B4-BE49-F238E27FC236}">
                <a16:creationId xmlns:a16="http://schemas.microsoft.com/office/drawing/2014/main" id="{8426C44B-A52C-1F72-2541-A04483F97843}"/>
              </a:ext>
            </a:extLst>
          </p:cNvPr>
          <p:cNvSpPr txBox="1"/>
          <p:nvPr/>
        </p:nvSpPr>
        <p:spPr>
          <a:xfrm>
            <a:off x="1001896" y="4473640"/>
            <a:ext cx="5532253" cy="2087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>
                <a:solidFill>
                  <a:srgbClr val="000000"/>
                </a:solidFill>
                <a:latin typeface="DM Sans" pitchFamily="2" charset="0"/>
                <a:cs typeface="Times New Roman" panose="02020603050405020304" pitchFamily="18" charset="0"/>
              </a:rPr>
              <a:t>Un double toit se compose de deux toits l’un directement au-dessus de l’autre, séparé par un espace d’air important pour permettre une bonne ventilation. (zones chaudes et très chaudes)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99" b="0" i="0" u="none" strike="noStrike" kern="1200" cap="none" spc="0" baseline="0" dirty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25" name="Image 24" descr="Surtoiture couverture double-peau Faynot">
            <a:extLst>
              <a:ext uri="{FF2B5EF4-FFF2-40B4-BE49-F238E27FC236}">
                <a16:creationId xmlns:a16="http://schemas.microsoft.com/office/drawing/2014/main" id="{8E7C905E-0CB0-97E7-161A-BE5617CEB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5654" r="1087"/>
          <a:stretch/>
        </p:blipFill>
        <p:spPr bwMode="auto">
          <a:xfrm>
            <a:off x="6957060" y="1493735"/>
            <a:ext cx="5234940" cy="2519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Une image contenant plein air, bâtiment, ciel, plante&#10;&#10;Description générée automatiquement">
            <a:extLst>
              <a:ext uri="{FF2B5EF4-FFF2-40B4-BE49-F238E27FC236}">
                <a16:creationId xmlns:a16="http://schemas.microsoft.com/office/drawing/2014/main" id="{8B2D3AA5-EBA6-D944-4AE6-761100EFBD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3765" b="17410"/>
          <a:stretch/>
        </p:blipFill>
        <p:spPr bwMode="auto">
          <a:xfrm>
            <a:off x="6957060" y="4012780"/>
            <a:ext cx="5234940" cy="251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41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261C982-712D-F8B9-FC74-7E738865A934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B4CAB47-6847-BA6B-2BBB-6525E871A898}"/>
              </a:ext>
            </a:extLst>
          </p:cNvPr>
          <p:cNvSpPr txBox="1"/>
          <p:nvPr/>
        </p:nvSpPr>
        <p:spPr>
          <a:xfrm>
            <a:off x="2248043" y="459614"/>
            <a:ext cx="8364538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1258CC-6E45-2085-A1E5-06D1B7A4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30088FCF-7435-B088-BB8F-1B49E599B677}"/>
              </a:ext>
            </a:extLst>
          </p:cNvPr>
          <p:cNvSpPr txBox="1"/>
          <p:nvPr/>
        </p:nvSpPr>
        <p:spPr>
          <a:xfrm>
            <a:off x="1001898" y="1671760"/>
            <a:ext cx="9733833" cy="19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DM Sans" pitchFamily="2"/>
                <a:ea typeface="Calibri" pitchFamily="34"/>
                <a:cs typeface="Times New Roman" pitchFamily="18"/>
              </a:rPr>
              <a:t>« Potentiel d'économie d'énergie d'une toiture double peau ventilée par convection naturelle à Djibouti » 2017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DM Sans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Abdou Idris Omara, Joseph Virgone, Etienne Vergnault, Damien David, Abdoulkader Ibrahim Idriss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Times New Roman" pitchFamily="18"/>
              </a:rPr>
              <a:t>Université de Lyon, CNRS, Université Lyon 1, INSA-Lyon, CETHIL UMR 5008, Villeurbanne, France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Times New Roman" pitchFamily="18"/>
              </a:rPr>
              <a:t>Université de Djibouti, Ecole d’ingénieurs, GRE, Djibouti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199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8C38B147-DF3D-1EA7-12BA-FE531B5DC68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F125ECF-3BEE-8C92-7E86-C537E41967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99991">
            <a:off x="718077" y="3671937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7A69714B-19E9-5CD8-9AF3-84ABA81BE780}"/>
              </a:ext>
            </a:extLst>
          </p:cNvPr>
          <p:cNvSpPr txBox="1"/>
          <p:nvPr/>
        </p:nvSpPr>
        <p:spPr>
          <a:xfrm>
            <a:off x="1001898" y="3867409"/>
            <a:ext cx="10038630" cy="2921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Une toiture ventilée réduit de 50% le flux de chaleur entrant dans le bâtiment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D2CF02A-F6AA-5BDB-D610-1BA7C256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99991">
            <a:off x="718077" y="4536868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37AA5609-2D04-01AF-AE40-55804B81193A}"/>
              </a:ext>
            </a:extLst>
          </p:cNvPr>
          <p:cNvSpPr txBox="1"/>
          <p:nvPr/>
        </p:nvSpPr>
        <p:spPr>
          <a:xfrm>
            <a:off x="1001898" y="4732340"/>
            <a:ext cx="10116702" cy="57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Une toiture ventilée avec une isolation placée sur la toiture inférieure réduit de 85% le flux de chaleur entrant dans le bâtiment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BA3A0E61-94F1-5F47-8DF2-97B99F093515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8D92459-4B5A-90C3-CC84-0F590D5B6D39}"/>
              </a:ext>
            </a:extLst>
          </p:cNvPr>
          <p:cNvSpPr txBox="1"/>
          <p:nvPr/>
        </p:nvSpPr>
        <p:spPr>
          <a:xfrm>
            <a:off x="2248043" y="459614"/>
            <a:ext cx="8103312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21EEEA15-4DE2-20D0-2C8A-A7415EEA6B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658F8B-772E-5D48-DFA3-A8BAF7A6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44B7CFC-4008-A4AB-2ECF-32BE904AAE93}"/>
              </a:ext>
            </a:extLst>
          </p:cNvPr>
          <p:cNvSpPr txBox="1"/>
          <p:nvPr/>
        </p:nvSpPr>
        <p:spPr>
          <a:xfrm>
            <a:off x="1001898" y="1671760"/>
            <a:ext cx="9908758" cy="11458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ECOLE ELEMENTAIRE DE GANDO, BURKINA FASO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Francis Kéré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, architecte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Prix Pritzker d’architecture 2022</a:t>
            </a: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7" name="Image 7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1C7549E-7605-ACAA-CC8C-4530824C27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214" y="3421922"/>
            <a:ext cx="5760720" cy="2814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8" descr="Diébédo Francis Kéré – EARTH ARCHITECTURE">
            <a:extLst>
              <a:ext uri="{FF2B5EF4-FFF2-40B4-BE49-F238E27FC236}">
                <a16:creationId xmlns:a16="http://schemas.microsoft.com/office/drawing/2014/main" id="{BF5B56D3-3E25-7D2F-7CE0-7268E19942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569"/>
          <a:stretch>
            <a:fillRect/>
          </a:stretch>
        </p:blipFill>
        <p:spPr>
          <a:xfrm>
            <a:off x="5956273" y="3160449"/>
            <a:ext cx="6235723" cy="30764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6FAB47BA-B68A-8221-6BCA-FB56B06228DB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D107154-8AAF-4D72-14AB-8038A47305C4}"/>
              </a:ext>
            </a:extLst>
          </p:cNvPr>
          <p:cNvSpPr txBox="1"/>
          <p:nvPr/>
        </p:nvSpPr>
        <p:spPr>
          <a:xfrm>
            <a:off x="2248043" y="459614"/>
            <a:ext cx="8103312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C5FF803-A8B1-8B45-4ED1-484A926C5E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FB36949-C1B2-F31C-13E9-16EE7D73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0A612FE-F9D7-5168-D193-BD78C9E54CE6}"/>
              </a:ext>
            </a:extLst>
          </p:cNvPr>
          <p:cNvSpPr txBox="1"/>
          <p:nvPr/>
        </p:nvSpPr>
        <p:spPr>
          <a:xfrm>
            <a:off x="1001898" y="1671760"/>
            <a:ext cx="9908758" cy="581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Francis Kéré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, architecte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Prix Pritzker d’architecture 2022</a:t>
            </a: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7" name="Image 4" descr="Une image contenant bâtiment, ciel&#10;&#10;Description générée automatiquement">
            <a:extLst>
              <a:ext uri="{FF2B5EF4-FFF2-40B4-BE49-F238E27FC236}">
                <a16:creationId xmlns:a16="http://schemas.microsoft.com/office/drawing/2014/main" id="{81A605CE-F7A1-4D07-AD6D-B196B9364F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31276" y="2549146"/>
            <a:ext cx="5760720" cy="3561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5" descr="Une image contenant bâtiment, plein air, ciel, Matériau composite&#10;&#10;Description générée automatiquement">
            <a:extLst>
              <a:ext uri="{FF2B5EF4-FFF2-40B4-BE49-F238E27FC236}">
                <a16:creationId xmlns:a16="http://schemas.microsoft.com/office/drawing/2014/main" id="{2F49ECD1-C1B7-7E43-B31F-8D8F29E735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708" y="2549146"/>
            <a:ext cx="6329568" cy="3561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3180F9F3-3178-F95E-3791-160AF4555013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9EDF446-662D-AF37-167D-541A263D6FC6}"/>
              </a:ext>
            </a:extLst>
          </p:cNvPr>
          <p:cNvSpPr txBox="1"/>
          <p:nvPr/>
        </p:nvSpPr>
        <p:spPr>
          <a:xfrm>
            <a:off x="2248043" y="459614"/>
            <a:ext cx="8103312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EF5DD0B1-6F97-525C-8099-1B8E06B99F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8444E9E-D0DB-0FC0-A435-0EE8699D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D8297B5-46E7-FF7C-1F42-46F84C9B4881}"/>
              </a:ext>
            </a:extLst>
          </p:cNvPr>
          <p:cNvSpPr txBox="1"/>
          <p:nvPr/>
        </p:nvSpPr>
        <p:spPr>
          <a:xfrm>
            <a:off x="1001898" y="1671760"/>
            <a:ext cx="9908758" cy="863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050505"/>
                </a:solidFill>
                <a:uFillTx/>
                <a:latin typeface="Segoe UI Historic" pitchFamily="34"/>
              </a:rPr>
              <a:t>Centre De Formation Professionnelle De Nioro Du Rip, Sénégal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50505"/>
              </a:solidFill>
              <a:uFillTx/>
              <a:latin typeface="Segoe UI Historic" pitchFamily="34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KHôZé 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architecture</a:t>
            </a: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7" name="Image 7" descr="CFP DE NIORO DU RIP – Centre de Formation Professionel – Sénégal – KHôZé  Architecture">
            <a:extLst>
              <a:ext uri="{FF2B5EF4-FFF2-40B4-BE49-F238E27FC236}">
                <a16:creationId xmlns:a16="http://schemas.microsoft.com/office/drawing/2014/main" id="{6F30CB8E-8A1E-9FC2-6581-794E53A0FC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86" b="9345"/>
          <a:stretch>
            <a:fillRect/>
          </a:stretch>
        </p:blipFill>
        <p:spPr>
          <a:xfrm>
            <a:off x="0" y="2676951"/>
            <a:ext cx="6101041" cy="39144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8" descr="CFP DE NIORO DU RIP – Centre de Formation Professionel – Sénégal – KHôZé  Architecture">
            <a:extLst>
              <a:ext uri="{FF2B5EF4-FFF2-40B4-BE49-F238E27FC236}">
                <a16:creationId xmlns:a16="http://schemas.microsoft.com/office/drawing/2014/main" id="{A0CC5C4B-2CCD-5637-B83A-51DDF7EC08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275"/>
          <a:stretch>
            <a:fillRect/>
          </a:stretch>
        </p:blipFill>
        <p:spPr>
          <a:xfrm>
            <a:off x="6092683" y="2676951"/>
            <a:ext cx="6101718" cy="39144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B4169FC9-ADEB-04D3-D51F-BBA5757AABD3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3E3DD88-A190-2D15-AE5F-6CAAA6FADDA0}"/>
              </a:ext>
            </a:extLst>
          </p:cNvPr>
          <p:cNvSpPr txBox="1"/>
          <p:nvPr/>
        </p:nvSpPr>
        <p:spPr>
          <a:xfrm>
            <a:off x="2248043" y="459614"/>
            <a:ext cx="8050048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FCD58FF1-1513-D05A-A894-CD0ADAE0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B6C1EDD-3B8C-B3D6-854E-A8B4ED583B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309182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C7C0F03-21E2-8C8A-D217-CA4AD30A96E0}"/>
              </a:ext>
            </a:extLst>
          </p:cNvPr>
          <p:cNvSpPr txBox="1"/>
          <p:nvPr/>
        </p:nvSpPr>
        <p:spPr>
          <a:xfrm>
            <a:off x="1001898" y="1487207"/>
            <a:ext cx="10219471" cy="57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La sur-toiture doit couvrir l’intégralité de la toiture protégée. Dans le cas contraire, seule la partie à l’aplomb de la sur-toiture sera considérée protégée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51F497D-00ED-21E9-8B79-CF29136B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3270241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D15A7D0F-C6A3-A6A5-C6BB-7D5983176C9A}"/>
              </a:ext>
            </a:extLst>
          </p:cNvPr>
          <p:cNvSpPr txBox="1"/>
          <p:nvPr/>
        </p:nvSpPr>
        <p:spPr>
          <a:xfrm>
            <a:off x="1001898" y="3448266"/>
            <a:ext cx="10139571" cy="2928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La performance d’une sur-toiture est fonction de son taux 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Times New Roman" pitchFamily="18"/>
              </a:rPr>
              <a:t>d’ouverture.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7C0BFC1-5158-EC81-70E6-07BF33A3D5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2272484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C51A7E86-3B40-4A7F-4574-0779D9F8FE1B}"/>
              </a:ext>
            </a:extLst>
          </p:cNvPr>
          <p:cNvSpPr txBox="1"/>
          <p:nvPr/>
        </p:nvSpPr>
        <p:spPr>
          <a:xfrm>
            <a:off x="1001898" y="2450509"/>
            <a:ext cx="10219471" cy="5749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La sur-toiture doit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présenter au minimum deux faces verticales ouvertes, disposées de préférence de manière traversante</a:t>
            </a:r>
            <a:r>
              <a:rPr lang="fr-FR" sz="2199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 </a:t>
            </a:r>
          </a:p>
        </p:txBody>
      </p:sp>
      <p:pic>
        <p:nvPicPr>
          <p:cNvPr id="11" name="Image 29">
            <a:extLst>
              <a:ext uri="{FF2B5EF4-FFF2-40B4-BE49-F238E27FC236}">
                <a16:creationId xmlns:a16="http://schemas.microsoft.com/office/drawing/2014/main" id="{03AEE736-9AA0-0D55-CBE7-13EF0E94F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255" y="4163894"/>
            <a:ext cx="7077071" cy="20859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ZoneTexte 31">
            <a:extLst>
              <a:ext uri="{FF2B5EF4-FFF2-40B4-BE49-F238E27FC236}">
                <a16:creationId xmlns:a16="http://schemas.microsoft.com/office/drawing/2014/main" id="{A14BA461-2A1A-1AD9-D5EF-BB9FEDB49605}"/>
              </a:ext>
            </a:extLst>
          </p:cNvPr>
          <p:cNvSpPr txBox="1"/>
          <p:nvPr/>
        </p:nvSpPr>
        <p:spPr>
          <a:xfrm>
            <a:off x="1001898" y="4353138"/>
            <a:ext cx="4324700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Times New Roman" pitchFamily="18"/>
              </a:rPr>
              <a:t>Le taux d’ouverture correspond au rapport de la surface verticale de passage de l’air (A1) à la surface de la toiture couverte (A2). Les sur-toitures les plus performantes auront un taux d’ouverture supérieur à 2O%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B215210A-0E71-49FD-27D3-30D6F01A3C15}"/>
              </a:ext>
            </a:extLst>
          </p:cNvPr>
          <p:cNvSpPr/>
          <p:nvPr/>
        </p:nvSpPr>
        <p:spPr>
          <a:xfrm>
            <a:off x="3447507" y="939802"/>
            <a:ext cx="553762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33371" cap="flat">
            <a:solidFill>
              <a:srgbClr val="00D471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2272EC7-1DDB-4D32-7F95-5D53EA3CF705}"/>
              </a:ext>
            </a:extLst>
          </p:cNvPr>
          <p:cNvSpPr txBox="1"/>
          <p:nvPr/>
        </p:nvSpPr>
        <p:spPr>
          <a:xfrm>
            <a:off x="2248043" y="477371"/>
            <a:ext cx="8121069" cy="666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34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DOUBLE TOIT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C4019331-F1E2-D634-3474-D236EBEFF4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rcRect t="62" b="62"/>
          <a:stretch>
            <a:fillRect/>
          </a:stretch>
        </p:blipFill>
        <p:spPr>
          <a:xfrm>
            <a:off x="11590212" y="6236875"/>
            <a:ext cx="621124" cy="621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11F033-A6F7-A3B6-2CA9-60CDD2F9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99991">
            <a:off x="718077" y="1493736"/>
            <a:ext cx="567632" cy="5676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2018794-1A05-E0B3-1D03-D25151044C17}"/>
              </a:ext>
            </a:extLst>
          </p:cNvPr>
          <p:cNvSpPr txBox="1"/>
          <p:nvPr/>
        </p:nvSpPr>
        <p:spPr>
          <a:xfrm>
            <a:off x="1001898" y="1671760"/>
            <a:ext cx="9908758" cy="2289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 pitchFamily="2"/>
                <a:ea typeface="Times New Roman" pitchFamily="18"/>
                <a:cs typeface="Times New Roman" pitchFamily="18"/>
              </a:rPr>
              <a:t>VILLAGE D’ENFANTS, FORMOSO DO ARAGUAIA, BRESIL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Aleph Zero + Rosenbaum: Gustavo Utrabo, Petro Duschenes, Marcelo Rosenbaum and Adriana Benguela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, architectes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DM Sans"/>
              </a:rPr>
              <a:t>Prix international d’architecture  RIBA* 2018</a:t>
            </a: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40C28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*(Royal Institute of British Architects)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>
              <a:solidFill>
                <a:srgbClr val="000000"/>
              </a:solidFill>
              <a:uFillTx/>
              <a:latin typeface="DM Sans"/>
            </a:endParaRPr>
          </a:p>
        </p:txBody>
      </p:sp>
      <p:pic>
        <p:nvPicPr>
          <p:cNvPr id="7" name="Image 4" descr="Une image contenant plein air, herbe, ciel, maison&#10;&#10;Description générée automatiquement">
            <a:extLst>
              <a:ext uri="{FF2B5EF4-FFF2-40B4-BE49-F238E27FC236}">
                <a16:creationId xmlns:a16="http://schemas.microsoft.com/office/drawing/2014/main" id="{4880AF25-7916-34A0-13A7-15B73C2AA6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778"/>
          <a:stretch>
            <a:fillRect/>
          </a:stretch>
        </p:blipFill>
        <p:spPr>
          <a:xfrm>
            <a:off x="8878" y="3728621"/>
            <a:ext cx="6093223" cy="2933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5">
            <a:extLst>
              <a:ext uri="{FF2B5EF4-FFF2-40B4-BE49-F238E27FC236}">
                <a16:creationId xmlns:a16="http://schemas.microsoft.com/office/drawing/2014/main" id="{C694AE70-FDAB-9BAA-22AD-8D3B17EAD6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777"/>
          <a:stretch>
            <a:fillRect/>
          </a:stretch>
        </p:blipFill>
        <p:spPr>
          <a:xfrm>
            <a:off x="6096643" y="3728621"/>
            <a:ext cx="6094082" cy="29328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483</Words>
  <Application>Microsoft Office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DM Sans</vt:lpstr>
      <vt:lpstr>DM Sans Bold</vt:lpstr>
      <vt:lpstr>Segoe UI Historic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Carre</dc:creator>
  <cp:lastModifiedBy>Marie-Flore MICHEL</cp:lastModifiedBy>
  <cp:revision>7</cp:revision>
  <dcterms:created xsi:type="dcterms:W3CDTF">2023-06-30T09:04:56Z</dcterms:created>
  <dcterms:modified xsi:type="dcterms:W3CDTF">2023-07-04T08:58:19Z</dcterms:modified>
</cp:coreProperties>
</file>